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3"/>
  </p:notesMasterIdLst>
  <p:sldIdLst>
    <p:sldId id="256" r:id="rId2"/>
    <p:sldId id="315" r:id="rId3"/>
    <p:sldId id="316" r:id="rId4"/>
    <p:sldId id="301" r:id="rId5"/>
    <p:sldId id="302" r:id="rId6"/>
    <p:sldId id="303" r:id="rId7"/>
    <p:sldId id="304" r:id="rId8"/>
    <p:sldId id="305" r:id="rId9"/>
    <p:sldId id="306" r:id="rId10"/>
    <p:sldId id="326" r:id="rId11"/>
    <p:sldId id="327" r:id="rId12"/>
    <p:sldId id="307" r:id="rId13"/>
    <p:sldId id="308" r:id="rId14"/>
    <p:sldId id="328" r:id="rId15"/>
    <p:sldId id="298" r:id="rId16"/>
    <p:sldId id="320" r:id="rId17"/>
    <p:sldId id="300" r:id="rId18"/>
    <p:sldId id="321" r:id="rId19"/>
    <p:sldId id="299" r:id="rId20"/>
    <p:sldId id="318" r:id="rId21"/>
    <p:sldId id="314" r:id="rId22"/>
  </p:sldIdLst>
  <p:sldSz cx="12192000" cy="6858000"/>
  <p:notesSz cx="9926638" cy="143557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19" autoAdjust="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E1DB8F8D-1160-499A-8E06-6AE37BC6D1C3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F4F06060-F8A4-4206-9AF4-C3649E70441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11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022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208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05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412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22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07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665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919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31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94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142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3D6C-89FA-4599-8007-4E0AD1A09B21}" type="datetimeFigureOut">
              <a:rPr lang="es-ES" smtClean="0"/>
              <a:t>12/05/2018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04DE-E4EE-4C3B-A953-31D337EDAE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111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6976" y="280522"/>
            <a:ext cx="2526224" cy="5816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2018-05-14</a:t>
            </a:r>
            <a:endParaRPr lang="es-ES" sz="1800" b="1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6976" y="280522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2400" y="4659837"/>
            <a:ext cx="12192000" cy="2742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ERAIKUNTZA PROIEKTUA </a:t>
            </a:r>
            <a:r>
              <a:rPr lang="es-ES" sz="3000" b="1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- PROYECTO CONSTRUCTIVO</a:t>
            </a:r>
          </a:p>
          <a:p>
            <a:r>
              <a:rPr lang="es-E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AH GELTOKI BERRIA </a:t>
            </a:r>
            <a:r>
              <a:rPr lang="es-ES" sz="3600" b="1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- NUEVA ESTACIÓN AV </a:t>
            </a:r>
          </a:p>
          <a:p>
            <a:r>
              <a:rPr lang="es-E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DONOSTIA </a:t>
            </a:r>
            <a:r>
              <a:rPr lang="es-ES" sz="3600" b="1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/</a:t>
            </a:r>
            <a:r>
              <a:rPr lang="es-E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s-ES" sz="3600" b="1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SAN SEBASTIAN</a:t>
            </a:r>
            <a:endParaRPr lang="es-ES" sz="3600" b="1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32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58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8599" y="204537"/>
            <a:ext cx="731302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ESTACION CERCANIAS </a:t>
            </a:r>
            <a:r>
              <a:rPr lang="eu-ES" sz="2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ALDIRIETAKO GELTOKIA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67362" y="999469"/>
            <a:ext cx="576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s-ES" sz="1100" dirty="0" smtClean="0">
                <a:latin typeface="Century Gothic" panose="020B0502020202020204" pitchFamily="34" charset="0"/>
              </a:rPr>
              <a:t>VESTÍBULO Y ZONA DE ESPERA</a:t>
            </a:r>
          </a:p>
          <a:p>
            <a:r>
              <a:rPr lang="es-ES" sz="1100" dirty="0" smtClean="0">
                <a:latin typeface="Century Gothic" panose="020B0502020202020204" pitchFamily="34" charset="0"/>
              </a:rPr>
              <a:t>3.   ÁREA COMERCIAL Y SERVICIOS BÁSICOS PARA CLIENTES</a:t>
            </a:r>
            <a:endParaRPr lang="es-ES" sz="11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29947" y="204537"/>
            <a:ext cx="556110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PB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7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48"/>
            <a:ext cx="12192000" cy="67000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" y="204537"/>
            <a:ext cx="4674327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ESTACION AV – </a:t>
            </a:r>
            <a:r>
              <a:rPr lang="eu-ES" sz="2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AH GELTOKIA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99949" y="204537"/>
            <a:ext cx="556110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PB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3" y="679867"/>
            <a:ext cx="12204053" cy="6178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" y="204537"/>
            <a:ext cx="431727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PASO INFERIOR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(-0,1)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866"/>
            <a:ext cx="12204053" cy="6178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" y="204537"/>
            <a:ext cx="431727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PASO INFERIOR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(-0,1)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Flecha derecha 5"/>
          <p:cNvSpPr/>
          <p:nvPr/>
        </p:nvSpPr>
        <p:spPr>
          <a:xfrm rot="16200000">
            <a:off x="5842158" y="5766407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Flecha derecha 6"/>
          <p:cNvSpPr/>
          <p:nvPr/>
        </p:nvSpPr>
        <p:spPr>
          <a:xfrm rot="16200000">
            <a:off x="999113" y="5197598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8" name="CuadroTexto 7"/>
          <p:cNvSpPr txBox="1"/>
          <p:nvPr/>
        </p:nvSpPr>
        <p:spPr>
          <a:xfrm>
            <a:off x="6305001" y="6003142"/>
            <a:ext cx="3143796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CONEXIÓN ESTACION BUS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BUS ESTAZIOAREKIN LOTURA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0681" y="6003141"/>
            <a:ext cx="229510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PASO CERCANIAS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ALIDIRIAK PASABIDEA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 rot="5400000">
            <a:off x="8373297" y="1271632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1" name="CuadroTexto 10"/>
          <p:cNvSpPr txBox="1"/>
          <p:nvPr/>
        </p:nvSpPr>
        <p:spPr>
          <a:xfrm>
            <a:off x="8098978" y="312091"/>
            <a:ext cx="1706879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PASO AV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AH PASABIDEA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48"/>
            <a:ext cx="12192000" cy="670004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8599" y="204537"/>
            <a:ext cx="4674327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ESTACION AV – </a:t>
            </a:r>
            <a:r>
              <a:rPr lang="eu-ES" sz="2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AH GELTOKIA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99949" y="204537"/>
            <a:ext cx="686748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P-1</a:t>
            </a:r>
            <a:endParaRPr lang="eu-ES" sz="25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22612" r="16972" b="1"/>
          <a:stretch/>
        </p:blipFill>
        <p:spPr>
          <a:xfrm>
            <a:off x="-1" y="2575232"/>
            <a:ext cx="12198073" cy="22293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/>
          <a:stretch/>
        </p:blipFill>
        <p:spPr>
          <a:xfrm>
            <a:off x="-1" y="4596063"/>
            <a:ext cx="12198073" cy="2261937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 rot="10800000">
            <a:off x="9618289" y="4605975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6" b="2919"/>
          <a:stretch/>
        </p:blipFill>
        <p:spPr>
          <a:xfrm>
            <a:off x="52136" y="348906"/>
            <a:ext cx="11301664" cy="21897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10" y="24644"/>
            <a:ext cx="3121253" cy="122664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28598" y="204537"/>
            <a:ext cx="3193871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SECCIONES y ALZADOS</a:t>
            </a:r>
          </a:p>
          <a:p>
            <a:r>
              <a:rPr lang="eu-ES" sz="19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EBAKETAK ETA ALTXAERAK</a:t>
            </a:r>
            <a:endParaRPr lang="eu-ES" sz="19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lecha derecha 6"/>
          <p:cNvSpPr/>
          <p:nvPr/>
        </p:nvSpPr>
        <p:spPr>
          <a:xfrm rot="16200000">
            <a:off x="145672" y="3691221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8" name="CuadroTexto 7"/>
          <p:cNvSpPr txBox="1"/>
          <p:nvPr/>
        </p:nvSpPr>
        <p:spPr>
          <a:xfrm>
            <a:off x="228598" y="4496764"/>
            <a:ext cx="444790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PLANTAS NUEVAS + INTEGRAR HOTEL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 OINPLANTA BERRI + HOTELA INTEGRATUZ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997440" y="4496764"/>
            <a:ext cx="2042160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REFERENCIA TBK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TBK ERREFERENTZIA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86"/>
          <a:stretch/>
        </p:blipFill>
        <p:spPr>
          <a:xfrm>
            <a:off x="52136" y="990778"/>
            <a:ext cx="11301664" cy="58792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10" y="24644"/>
            <a:ext cx="3121253" cy="12266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8598" y="204537"/>
            <a:ext cx="3193871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SECCIONES y ALZADOS</a:t>
            </a:r>
          </a:p>
          <a:p>
            <a:r>
              <a:rPr lang="eu-ES" sz="19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EBAKETAK ETA ALTXAERAK</a:t>
            </a:r>
            <a:endParaRPr lang="eu-ES" sz="19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89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 b="3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16976" y="247973"/>
            <a:ext cx="2369470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VISTA GENERAL 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IKUSPEGI OROKORRA 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 rot="16200000">
            <a:off x="6624959" y="5549081"/>
            <a:ext cx="954501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ángulo 6"/>
          <p:cNvSpPr/>
          <p:nvPr/>
        </p:nvSpPr>
        <p:spPr>
          <a:xfrm>
            <a:off x="216976" y="247973"/>
            <a:ext cx="11778712" cy="6385302"/>
          </a:xfrm>
          <a:prstGeom prst="rect">
            <a:avLst/>
          </a:prstGeom>
          <a:noFill/>
          <a:effectLst>
            <a:outerShdw blurRad="50800" dist="38100" dir="5400000" algn="t" rotWithShape="0">
              <a:srgbClr val="C00000">
                <a:alpha val="40000"/>
              </a:srgbClr>
            </a:outerShdw>
            <a:softEdge rad="850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16976" y="247973"/>
            <a:ext cx="2578476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PASOS PRINCIPALES</a:t>
            </a:r>
          </a:p>
          <a:p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 PASABIDE NAGUSI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955178" y="5703893"/>
            <a:ext cx="3718560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PASO A EGIA/TABAKALERA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EGIA/TABAKALERARA PASABIDEA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8824" y="5703892"/>
            <a:ext cx="340940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ALTA VELOCIDAD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ABIADURA HANDIRA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962606" y="5703891"/>
            <a:ext cx="1902822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CERCANÍAS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ALDIRIAK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 rot="16200000">
            <a:off x="-104133" y="5524676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Flecha derecha 12"/>
          <p:cNvSpPr/>
          <p:nvPr/>
        </p:nvSpPr>
        <p:spPr>
          <a:xfrm rot="16200000">
            <a:off x="11190145" y="5524676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5127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01"/>
            <a:ext cx="12180286" cy="616609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8599" y="204537"/>
            <a:ext cx="492687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 PLAZA/CUBIERTA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(+12,6)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3" y="691901"/>
            <a:ext cx="12204053" cy="6178131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 rot="5400000">
            <a:off x="8379814" y="802552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Flecha derecha 12"/>
          <p:cNvSpPr/>
          <p:nvPr/>
        </p:nvSpPr>
        <p:spPr>
          <a:xfrm rot="16200000">
            <a:off x="7279078" y="5766407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Flecha derecha 11"/>
          <p:cNvSpPr/>
          <p:nvPr/>
        </p:nvSpPr>
        <p:spPr>
          <a:xfrm rot="16200000">
            <a:off x="2274922" y="5766408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8" name="CuadroTexto 7"/>
          <p:cNvSpPr txBox="1"/>
          <p:nvPr/>
        </p:nvSpPr>
        <p:spPr>
          <a:xfrm>
            <a:off x="228599" y="204537"/>
            <a:ext cx="492687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 PLAZA/CUBIERTA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(+12,6)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55593" y="3090434"/>
            <a:ext cx="3895288" cy="615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PLAZA/CUBIERTA VIAS y ANDENES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TRENBIDE ETA ANDENEN ESTALKIA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83886" y="6003142"/>
            <a:ext cx="174862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AV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AH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510551" y="6003141"/>
            <a:ext cx="2686982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CERCANIAS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ALIDIRIAK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028924" y="312091"/>
            <a:ext cx="174862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TABAKALERA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971"/>
            <a:ext cx="12192001" cy="61720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8599" y="204537"/>
            <a:ext cx="443919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 ENTREPLANTA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(+10,0)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3" y="679869"/>
            <a:ext cx="12204053" cy="6178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" y="204537"/>
            <a:ext cx="4439195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 ENTREPLANTA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(+10,0)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Flecha derecha 5"/>
          <p:cNvSpPr/>
          <p:nvPr/>
        </p:nvSpPr>
        <p:spPr>
          <a:xfrm rot="16200000">
            <a:off x="7279078" y="5766407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CuadroTexto 6"/>
          <p:cNvSpPr txBox="1"/>
          <p:nvPr/>
        </p:nvSpPr>
        <p:spPr>
          <a:xfrm>
            <a:off x="6775269" y="6003142"/>
            <a:ext cx="2211977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INTERMEDIO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TARTEKO MAILA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869"/>
            <a:ext cx="12204052" cy="61781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8599" y="204537"/>
            <a:ext cx="5492932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PLANTA BAJA / CALLE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(+5,3)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868"/>
            <a:ext cx="12204053" cy="61781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8599" y="204537"/>
            <a:ext cx="5492932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u-E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NIVEL PLANTA BAJA / CALLE </a:t>
            </a:r>
            <a:r>
              <a:rPr lang="eu-ES" sz="2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(+5,3)</a:t>
            </a:r>
            <a:endParaRPr lang="eu-ES" sz="2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lecha derecha 4"/>
          <p:cNvSpPr/>
          <p:nvPr/>
        </p:nvSpPr>
        <p:spPr>
          <a:xfrm rot="16200000">
            <a:off x="7279078" y="5766407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Flecha derecha 6"/>
          <p:cNvSpPr/>
          <p:nvPr/>
        </p:nvSpPr>
        <p:spPr>
          <a:xfrm rot="16200000">
            <a:off x="2274922" y="5766408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8" name="CuadroTexto 7"/>
          <p:cNvSpPr txBox="1"/>
          <p:nvPr/>
        </p:nvSpPr>
        <p:spPr>
          <a:xfrm>
            <a:off x="6983886" y="6003142"/>
            <a:ext cx="1748625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AV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AH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10551" y="6003141"/>
            <a:ext cx="2686982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CERCANIAS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ALIDIRIAK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 rot="5400000">
            <a:off x="8379814" y="802552"/>
            <a:ext cx="1158240" cy="4528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1" name="CuadroTexto 10"/>
          <p:cNvSpPr txBox="1"/>
          <p:nvPr/>
        </p:nvSpPr>
        <p:spPr>
          <a:xfrm>
            <a:off x="7628709" y="312091"/>
            <a:ext cx="2656113" cy="615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ACCESO CERCANIAS</a:t>
            </a:r>
          </a:p>
          <a:p>
            <a:pPr algn="ctr"/>
            <a:r>
              <a:rPr lang="eu-E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ALDIRIETARA SARBIDEA</a:t>
            </a:r>
            <a:endParaRPr lang="eu-ES" sz="16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1245</TotalTime>
  <Words>216</Words>
  <Application>Microsoft Office PowerPoint</Application>
  <PresentationFormat>Panorámica</PresentationFormat>
  <Paragraphs>70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Century Gothic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NECESIDADES  FUNCIONALES DE ADIF</dc:title>
  <dc:creator>Angela Sanchez-Arévalo Cortes</dc:creator>
  <cp:lastModifiedBy>imanolgoenaga</cp:lastModifiedBy>
  <cp:revision>94</cp:revision>
  <cp:lastPrinted>2018-04-23T11:18:20Z</cp:lastPrinted>
  <dcterms:created xsi:type="dcterms:W3CDTF">2018-04-18T08:52:30Z</dcterms:created>
  <dcterms:modified xsi:type="dcterms:W3CDTF">2018-05-12T16:19:30Z</dcterms:modified>
</cp:coreProperties>
</file>